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559A-08F6-43A4-A74E-F5CE585EB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A19D9-3766-4C71-9A25-FF3F2A6A6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021A8-2F6B-4AE9-B970-C6F5B417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9DB72-5A77-4209-BDE9-B007E667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DA8B7-B68C-48BD-B6CE-D5B84FDA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6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1A07-BE38-4B37-A616-58102A93D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B11A0-003F-4483-AEF9-CE59D699E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35B76-8733-4FDC-BDE7-20F4381D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813A4-DDF2-463B-86D5-D04D6368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166AA-F6D1-49D3-BB61-8669540A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928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0A895-0E52-4FE2-8702-0A96D57FF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01091-DD3B-4A4B-8722-450D63475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A9E2C-502A-4E9F-8026-AF4104DC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5D994-E711-4FA7-A430-95CC6A61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66EA3-DEB8-4DA9-9A95-994DB731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388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5BDE-9254-409D-9225-6E9029C85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316F7-8C83-4AA9-95AC-CA7E2961A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D99E4-A237-41E2-A019-2CCE59388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1227F-E788-432A-ADC1-63D75BA1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7B4AE-B62D-48A1-95D6-CDBBB6FCC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178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E358-E43C-4875-9A74-4AE9CD07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9D189-7F96-46E7-A244-F6FB34BF0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28496-A88B-4CBF-9423-A829149C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A732-58CF-4440-93DF-13A56BB7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45FB8-AEBA-4910-82C0-559096DA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355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F7E3-70DD-4191-8FAC-63FC2D27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D1A-F697-432D-969D-3252CA31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A8E53-19A9-4AB1-B2F0-EBF98559D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6029F-6CAB-47C1-A2EB-1F9F03127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BE3DC-A611-49AD-89B5-52E57DED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203-3BBB-41B4-9A28-824E7C56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075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68E9-08EE-4948-9714-6C171DAF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65728-E9A1-4F07-BAE8-C1490336C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598ED-0BCA-4A14-8CF4-E02AE3474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A4E365-F228-4034-940C-AAA4F517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9CC83-4FD4-49E8-881F-1CB075714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6BE94C-8DBF-4E72-8D16-6ADCB46C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92A5C0-2C3E-43CD-8231-869C6691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70899-DC41-4FDE-ACF0-D68C769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092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196F-37CF-4D86-A07D-A31EDFD5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3C7AE-13E0-4151-8D62-B958FE48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55EC7-9098-4640-BB4E-149CBA8E3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35F6C-D729-4A66-9292-E433D7FD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871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29AED0-15E3-4BFC-86A5-106D4A3A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7EB99-7364-420A-891F-B6C46A07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08A84-E691-4848-A917-306FAD50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70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7044-5C84-471C-ABC7-44EDC195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8320-4EFD-4A42-BE05-7D3674B9F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A3E65-3640-45A5-A7C7-25884680F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C9676-F611-4F15-896C-D42E536A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52684-47BA-44E7-B586-9D7E6CD5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512DB-B00F-49C6-AC2D-5C7A08B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507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8ABF-828F-4454-A978-1D0708170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897453-FA66-4D6A-82CE-944075FA8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95671-1EF2-48B5-B2E6-8A03A0273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73421-E675-40BD-9C41-FD3C8EDC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C862D-B8A8-4D42-9891-EF1AC0B2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9450B-FB9C-4D0E-A01B-08CEEEA7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189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FEF48-024B-4533-A469-D9CA016A8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F2C0A-3E3F-4D03-AF53-3A1A9FE0C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5C0A5-1CD5-4489-8BEA-051CDBE8C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2D5C-8BED-462E-B03B-7F0A1A15EC26}" type="datetimeFigureOut">
              <a:rPr lang="en-ZA" smtClean="0"/>
              <a:t>2023/06/24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FD309-E493-4E47-81A7-A923DB286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72711-348A-479E-AA0C-72056A05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76B4-0E0B-4D84-89C1-FC22D3415F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946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7A16-D4E0-43D9-B21B-C28D571DA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22310"/>
            <a:ext cx="9144000" cy="898738"/>
          </a:xfrm>
        </p:spPr>
        <p:txBody>
          <a:bodyPr>
            <a:normAutofit/>
          </a:bodyPr>
          <a:lstStyle/>
          <a:p>
            <a:r>
              <a:rPr lang="en-US" sz="36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Hallowed Entity of Peace</a:t>
            </a:r>
            <a:endParaRPr lang="en-ZA" sz="36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8DF110-43A1-4896-9852-8C21EDF15C58}"/>
              </a:ext>
            </a:extLst>
          </p:cNvPr>
          <p:cNvSpPr/>
          <p:nvPr/>
        </p:nvSpPr>
        <p:spPr>
          <a:xfrm>
            <a:off x="822035" y="6032906"/>
            <a:ext cx="10547928" cy="49803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kern="22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o u n d a t I o n   of   V I r t u e</a:t>
            </a:r>
            <a:endParaRPr lang="en-ZA" sz="3600" b="1" kern="22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368ED-47E1-459F-8FAF-1FF3EAFBF029}"/>
              </a:ext>
            </a:extLst>
          </p:cNvPr>
          <p:cNvSpPr/>
          <p:nvPr/>
        </p:nvSpPr>
        <p:spPr>
          <a:xfrm>
            <a:off x="2288536" y="2067212"/>
            <a:ext cx="914400" cy="34615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</a:t>
            </a:r>
            <a:endParaRPr lang="en-Z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B1EC0514-6D6B-436A-B1F2-CA3ECC6D6403}"/>
              </a:ext>
            </a:extLst>
          </p:cNvPr>
          <p:cNvSpPr/>
          <p:nvPr/>
        </p:nvSpPr>
        <p:spPr>
          <a:xfrm>
            <a:off x="822034" y="746070"/>
            <a:ext cx="10547929" cy="1424635"/>
          </a:xfrm>
          <a:prstGeom prst="triangle">
            <a:avLst>
              <a:gd name="adj" fmla="val 50166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Z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97198C-DD6E-47F3-ABF1-1181F98A7A80}"/>
              </a:ext>
            </a:extLst>
          </p:cNvPr>
          <p:cNvSpPr/>
          <p:nvPr/>
        </p:nvSpPr>
        <p:spPr>
          <a:xfrm>
            <a:off x="4816896" y="2535329"/>
            <a:ext cx="549894" cy="2646430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</a:rPr>
              <a:t>JUSTICE</a:t>
            </a:r>
            <a:endParaRPr lang="en-ZA" sz="2000" b="1" dirty="0">
              <a:solidFill>
                <a:schemeClr val="l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A2351E-4E92-4152-B13E-65093DDA0D0D}"/>
              </a:ext>
            </a:extLst>
          </p:cNvPr>
          <p:cNvSpPr txBox="1"/>
          <p:nvPr/>
        </p:nvSpPr>
        <p:spPr>
          <a:xfrm>
            <a:off x="7172645" y="2555936"/>
            <a:ext cx="549894" cy="2643930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pPr lvl="0" algn="ctr"/>
            <a:r>
              <a:rPr lang="en-US" sz="2000" b="1" dirty="0">
                <a:solidFill>
                  <a:prstClr val="white"/>
                </a:solidFill>
              </a:rPr>
              <a:t>COURAGE</a:t>
            </a:r>
            <a:endParaRPr lang="en-ZA" sz="2000" b="1" dirty="0">
              <a:solidFill>
                <a:prstClr val="white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22C638-F13E-4BCD-99F2-588DBD401E4C}"/>
              </a:ext>
            </a:extLst>
          </p:cNvPr>
          <p:cNvSpPr txBox="1"/>
          <p:nvPr/>
        </p:nvSpPr>
        <p:spPr>
          <a:xfrm>
            <a:off x="4792234" y="912663"/>
            <a:ext cx="26441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  <a:endParaRPr lang="en-ZA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74E707-AC63-405E-B4E1-664D72E03E39}"/>
              </a:ext>
            </a:extLst>
          </p:cNvPr>
          <p:cNvSpPr/>
          <p:nvPr/>
        </p:nvSpPr>
        <p:spPr>
          <a:xfrm>
            <a:off x="4439386" y="2166967"/>
            <a:ext cx="914400" cy="336175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1FE88-A154-4AFA-A2FD-D81EBC9A332A}"/>
              </a:ext>
            </a:extLst>
          </p:cNvPr>
          <p:cNvSpPr/>
          <p:nvPr/>
        </p:nvSpPr>
        <p:spPr>
          <a:xfrm>
            <a:off x="6733729" y="2178935"/>
            <a:ext cx="914400" cy="33358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DF1E07-8A21-46D7-9A31-00CFD8348B23}"/>
              </a:ext>
            </a:extLst>
          </p:cNvPr>
          <p:cNvSpPr/>
          <p:nvPr/>
        </p:nvSpPr>
        <p:spPr>
          <a:xfrm>
            <a:off x="9015068" y="2192892"/>
            <a:ext cx="914400" cy="33532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 FATI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409A13-A7F9-472A-A109-AA8238310251}"/>
              </a:ext>
            </a:extLst>
          </p:cNvPr>
          <p:cNvSpPr/>
          <p:nvPr/>
        </p:nvSpPr>
        <p:spPr>
          <a:xfrm>
            <a:off x="1588653" y="5500807"/>
            <a:ext cx="9079347" cy="49803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kern="2200" spc="1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Stoic Philosophy </a:t>
            </a:r>
            <a:endParaRPr lang="en-ZA" sz="3600" b="1" kern="2200" spc="113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DC8FF-CC95-4FB3-BE77-9026AC494D5F}"/>
              </a:ext>
            </a:extLst>
          </p:cNvPr>
          <p:cNvSpPr txBox="1"/>
          <p:nvPr/>
        </p:nvSpPr>
        <p:spPr>
          <a:xfrm>
            <a:off x="11463020" y="6530941"/>
            <a:ext cx="747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chemeClr val="accent1"/>
                </a:solidFill>
              </a:rPr>
              <a:t>HV/2023</a:t>
            </a:r>
            <a:endParaRPr lang="en-ZA" sz="12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21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37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Hallowed Entity of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Taxonomy of Stoicism</dc:title>
  <dc:creator>Hoosen Vawda</dc:creator>
  <cp:lastModifiedBy>Hoosen Vawda</cp:lastModifiedBy>
  <cp:revision>19</cp:revision>
  <dcterms:created xsi:type="dcterms:W3CDTF">2023-06-18T15:31:11Z</dcterms:created>
  <dcterms:modified xsi:type="dcterms:W3CDTF">2023-06-24T13:27:00Z</dcterms:modified>
</cp:coreProperties>
</file>