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E559A-08F6-43A4-A74E-F5CE585EB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DA19D9-3766-4C71-9A25-FF3F2A6A60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021A8-2F6B-4AE9-B970-C6F5B417A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F2D5C-8BED-462E-B03B-7F0A1A15EC26}" type="datetimeFigureOut">
              <a:rPr lang="en-ZA" smtClean="0"/>
              <a:t>2023/06/24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9DB72-5A77-4209-BDE9-B007E6678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5DA8B7-B68C-48BD-B6CE-D5B84FDA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176B4-0E0B-4D84-89C1-FC22D3415F3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063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41A07-BE38-4B37-A616-58102A93D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1B11A0-003F-4483-AEF9-CE59D699E0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435B76-8733-4FDC-BDE7-20F4381D4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F2D5C-8BED-462E-B03B-7F0A1A15EC26}" type="datetimeFigureOut">
              <a:rPr lang="en-ZA" smtClean="0"/>
              <a:t>2023/06/24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813A4-DDF2-463B-86D5-D04D6368C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0166AA-F6D1-49D3-BB61-8669540A1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176B4-0E0B-4D84-89C1-FC22D3415F3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79281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30A895-0E52-4FE2-8702-0A96D57FF2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301091-DD3B-4A4B-8722-450D634758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EA9E2C-502A-4E9F-8026-AF4104DC8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F2D5C-8BED-462E-B03B-7F0A1A15EC26}" type="datetimeFigureOut">
              <a:rPr lang="en-ZA" smtClean="0"/>
              <a:t>2023/06/24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05D994-E711-4FA7-A430-95CC6A61F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66EA3-DEB8-4DA9-9A95-994DB731D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176B4-0E0B-4D84-89C1-FC22D3415F3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23885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05BDE-9254-409D-9225-6E9029C85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316F7-8C83-4AA9-95AC-CA7E2961A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8D99E4-A237-41E2-A019-2CCE59388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F2D5C-8BED-462E-B03B-7F0A1A15EC26}" type="datetimeFigureOut">
              <a:rPr lang="en-ZA" smtClean="0"/>
              <a:t>2023/06/24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71227F-E788-432A-ADC1-63D75BA16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7B4AE-B62D-48A1-95D6-CDBBB6FCC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176B4-0E0B-4D84-89C1-FC22D3415F3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31789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BE358-E43C-4875-9A74-4AE9CD07E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39D189-7F96-46E7-A244-F6FB34BF0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28496-A88B-4CBF-9423-A829149C2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F2D5C-8BED-462E-B03B-7F0A1A15EC26}" type="datetimeFigureOut">
              <a:rPr lang="en-ZA" smtClean="0"/>
              <a:t>2023/06/24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5A732-58CF-4440-93DF-13A56BB76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45FB8-AEBA-4910-82C0-559096DA2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176B4-0E0B-4D84-89C1-FC22D3415F3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63550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DF7E3-70DD-4191-8FAC-63FC2D273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2DD1A-F697-432D-969D-3252CA319B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BA8E53-19A9-4AB1-B2F0-EBF98559D2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16029F-6CAB-47C1-A2EB-1F9F03127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F2D5C-8BED-462E-B03B-7F0A1A15EC26}" type="datetimeFigureOut">
              <a:rPr lang="en-ZA" smtClean="0"/>
              <a:t>2023/06/24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BBE3DC-A611-49AD-89B5-52E57DEDB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849203-3BBB-41B4-9A28-824E7C564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176B4-0E0B-4D84-89C1-FC22D3415F3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40755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668E9-08EE-4948-9714-6C171DAF7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065728-E9A1-4F07-BAE8-C1490336C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F598ED-0BCA-4A14-8CF4-E02AE34749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A4E365-F228-4034-940C-AAA4F51790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19CC83-4FD4-49E8-881F-1CB0757141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6BE94C-8DBF-4E72-8D16-6ADCB46C9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F2D5C-8BED-462E-B03B-7F0A1A15EC26}" type="datetimeFigureOut">
              <a:rPr lang="en-ZA" smtClean="0"/>
              <a:t>2023/06/24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92A5C0-2C3E-43CD-8231-869C66910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D70899-DC41-4FDE-ACF0-D68C76986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176B4-0E0B-4D84-89C1-FC22D3415F3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60929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8196F-37CF-4D86-A07D-A31EDFD5D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13C7AE-13E0-4151-8D62-B958FE488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F2D5C-8BED-462E-B03B-7F0A1A15EC26}" type="datetimeFigureOut">
              <a:rPr lang="en-ZA" smtClean="0"/>
              <a:t>2023/06/24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755EC7-9098-4640-BB4E-149CBA8E3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535F6C-D729-4A66-9292-E433D7FD8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176B4-0E0B-4D84-89C1-FC22D3415F3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08717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29AED0-15E3-4BFC-86A5-106D4A3A8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F2D5C-8BED-462E-B03B-7F0A1A15EC26}" type="datetimeFigureOut">
              <a:rPr lang="en-ZA" smtClean="0"/>
              <a:t>2023/06/24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37EB99-7364-420A-891F-B6C46A07E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B08A84-E691-4848-A917-306FAD50B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176B4-0E0B-4D84-89C1-FC22D3415F3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2704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77044-5C84-471C-ABC7-44EDC195E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58320-4EFD-4A42-BE05-7D3674B9F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2A3E65-3640-45A5-A7C7-25884680FE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8C9676-F611-4F15-896C-D42E536A6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F2D5C-8BED-462E-B03B-7F0A1A15EC26}" type="datetimeFigureOut">
              <a:rPr lang="en-ZA" smtClean="0"/>
              <a:t>2023/06/24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252684-47BA-44E7-B586-9D7E6CD55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2512DB-B00F-49C6-AC2D-5C7A08B8B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176B4-0E0B-4D84-89C1-FC22D3415F3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45078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28ABF-828F-4454-A978-1D0708170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897453-FA66-4D6A-82CE-944075FA8B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B95671-1EF2-48B5-B2E6-8A03A02734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D73421-E675-40BD-9C41-FD3C8EDCE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F2D5C-8BED-462E-B03B-7F0A1A15EC26}" type="datetimeFigureOut">
              <a:rPr lang="en-ZA" smtClean="0"/>
              <a:t>2023/06/24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C862D-B8A8-4D42-9891-EF1AC0B24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79450B-FB9C-4D0E-A01B-08CEEEA77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176B4-0E0B-4D84-89C1-FC22D3415F3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11899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0FEF48-024B-4533-A469-D9CA016A8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8F2C0A-3E3F-4D03-AF53-3A1A9FE0C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5C0A5-1CD5-4489-8BEA-051CDBE8C6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F2D5C-8BED-462E-B03B-7F0A1A15EC26}" type="datetimeFigureOut">
              <a:rPr lang="en-ZA" smtClean="0"/>
              <a:t>2023/06/24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FD309-E493-4E47-81A7-A923DB2860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72711-348A-479E-AA0C-72056A0566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176B4-0E0B-4D84-89C1-FC22D3415F3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19468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B7A16-D4E0-43D9-B21B-C28D571DA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122310"/>
            <a:ext cx="9144000" cy="898738"/>
          </a:xfrm>
        </p:spPr>
        <p:txBody>
          <a:bodyPr>
            <a:normAutofit/>
          </a:bodyPr>
          <a:lstStyle/>
          <a:p>
            <a:r>
              <a:rPr lang="en-US" sz="3600" b="1" spc="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 Hallowed Entity of Peace</a:t>
            </a:r>
            <a:endParaRPr lang="en-ZA" sz="3600" b="1" spc="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8DF110-43A1-4896-9852-8C21EDF15C58}"/>
              </a:ext>
            </a:extLst>
          </p:cNvPr>
          <p:cNvSpPr/>
          <p:nvPr/>
        </p:nvSpPr>
        <p:spPr>
          <a:xfrm>
            <a:off x="822035" y="6032906"/>
            <a:ext cx="10547928" cy="49803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kern="2200" spc="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o u n d a t I o n   of   V I r t u e</a:t>
            </a:r>
            <a:endParaRPr lang="en-ZA" sz="3600" b="1" kern="2200" spc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1368ED-47E1-459F-8FAF-1FF3EAFBF029}"/>
              </a:ext>
            </a:extLst>
          </p:cNvPr>
          <p:cNvSpPr/>
          <p:nvPr/>
        </p:nvSpPr>
        <p:spPr>
          <a:xfrm>
            <a:off x="2288536" y="2067212"/>
            <a:ext cx="914400" cy="346151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wordArt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</a:t>
            </a:r>
            <a:endParaRPr lang="en-ZA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B1EC0514-6D6B-436A-B1F2-CA3ECC6D6403}"/>
              </a:ext>
            </a:extLst>
          </p:cNvPr>
          <p:cNvSpPr/>
          <p:nvPr/>
        </p:nvSpPr>
        <p:spPr>
          <a:xfrm>
            <a:off x="822034" y="746070"/>
            <a:ext cx="10547929" cy="1424635"/>
          </a:xfrm>
          <a:prstGeom prst="triangle">
            <a:avLst>
              <a:gd name="adj" fmla="val 50166"/>
            </a:avLst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wordArt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ZA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97198C-DD6E-47F3-ABF1-1181F98A7A80}"/>
              </a:ext>
            </a:extLst>
          </p:cNvPr>
          <p:cNvSpPr/>
          <p:nvPr/>
        </p:nvSpPr>
        <p:spPr>
          <a:xfrm>
            <a:off x="4816896" y="2535329"/>
            <a:ext cx="549894" cy="2646430"/>
          </a:xfrm>
          <a:prstGeom prst="rect">
            <a:avLst/>
          </a:prstGeom>
        </p:spPr>
        <p:txBody>
          <a:bodyPr vert="wordArtVert" wrap="none">
            <a:spAutoFit/>
          </a:bodyPr>
          <a:lstStyle/>
          <a:p>
            <a:pPr algn="ctr"/>
            <a:r>
              <a:rPr lang="en-US" sz="2000" b="1" dirty="0">
                <a:solidFill>
                  <a:schemeClr val="lt1"/>
                </a:solidFill>
              </a:rPr>
              <a:t>JUSTICE</a:t>
            </a:r>
            <a:endParaRPr lang="en-ZA" sz="2000" b="1" dirty="0">
              <a:solidFill>
                <a:schemeClr val="lt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A2351E-4E92-4152-B13E-65093DDA0D0D}"/>
              </a:ext>
            </a:extLst>
          </p:cNvPr>
          <p:cNvSpPr txBox="1"/>
          <p:nvPr/>
        </p:nvSpPr>
        <p:spPr>
          <a:xfrm>
            <a:off x="7172645" y="2555936"/>
            <a:ext cx="549894" cy="2643930"/>
          </a:xfrm>
          <a:prstGeom prst="rect">
            <a:avLst/>
          </a:prstGeom>
          <a:noFill/>
        </p:spPr>
        <p:txBody>
          <a:bodyPr vert="wordArtVert" wrap="none" rtlCol="0">
            <a:spAutoFit/>
          </a:bodyPr>
          <a:lstStyle/>
          <a:p>
            <a:pPr lvl="0" algn="ctr"/>
            <a:r>
              <a:rPr lang="en-US" sz="2000" b="1" dirty="0">
                <a:solidFill>
                  <a:prstClr val="white"/>
                </a:solidFill>
              </a:rPr>
              <a:t>COURAGE</a:t>
            </a:r>
            <a:endParaRPr lang="en-ZA" sz="2000" b="1" dirty="0">
              <a:solidFill>
                <a:prstClr val="white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22C638-F13E-4BCD-99F2-588DBD401E4C}"/>
              </a:ext>
            </a:extLst>
          </p:cNvPr>
          <p:cNvSpPr txBox="1"/>
          <p:nvPr/>
        </p:nvSpPr>
        <p:spPr>
          <a:xfrm>
            <a:off x="4792234" y="912663"/>
            <a:ext cx="264412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Sustainable</a:t>
            </a:r>
          </a:p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Peace</a:t>
            </a:r>
            <a:endParaRPr lang="en-ZA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D74E707-AC63-405E-B4E1-664D72E03E39}"/>
              </a:ext>
            </a:extLst>
          </p:cNvPr>
          <p:cNvSpPr/>
          <p:nvPr/>
        </p:nvSpPr>
        <p:spPr>
          <a:xfrm>
            <a:off x="4439386" y="2166967"/>
            <a:ext cx="914400" cy="336175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PHYSICS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91FE88-A154-4AFA-A2FD-D81EBC9A332A}"/>
              </a:ext>
            </a:extLst>
          </p:cNvPr>
          <p:cNvSpPr/>
          <p:nvPr/>
        </p:nvSpPr>
        <p:spPr>
          <a:xfrm>
            <a:off x="6733729" y="2178935"/>
            <a:ext cx="914400" cy="333583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wordArt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ETHICS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0DF1E07-8A21-46D7-9A31-00CFD8348B23}"/>
              </a:ext>
            </a:extLst>
          </p:cNvPr>
          <p:cNvSpPr/>
          <p:nvPr/>
        </p:nvSpPr>
        <p:spPr>
          <a:xfrm>
            <a:off x="9015068" y="2192892"/>
            <a:ext cx="914400" cy="3353213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wordArt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AMOR FATI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D409A13-A7F9-472A-A109-AA8238310251}"/>
              </a:ext>
            </a:extLst>
          </p:cNvPr>
          <p:cNvSpPr/>
          <p:nvPr/>
        </p:nvSpPr>
        <p:spPr>
          <a:xfrm>
            <a:off x="1588653" y="5500807"/>
            <a:ext cx="9079347" cy="49803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kern="2200" spc="11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Stoic Philosophy </a:t>
            </a:r>
            <a:endParaRPr lang="en-ZA" sz="3600" b="1" kern="2200" spc="113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ADC8FF-CC95-4FB3-BE77-9026AC494D5F}"/>
              </a:ext>
            </a:extLst>
          </p:cNvPr>
          <p:cNvSpPr txBox="1"/>
          <p:nvPr/>
        </p:nvSpPr>
        <p:spPr>
          <a:xfrm>
            <a:off x="11463020" y="6530941"/>
            <a:ext cx="7477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>
                <a:solidFill>
                  <a:schemeClr val="accent1"/>
                </a:solidFill>
              </a:rPr>
              <a:t>HV/2023</a:t>
            </a:r>
            <a:endParaRPr lang="en-ZA" sz="1200" b="1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721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3111</TotalTime>
  <Words>37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The Hallowed Entity of Peace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Taxonomy of Stoicism</dc:title>
  <dc:creator>Hoosen Vawda</dc:creator>
  <cp:lastModifiedBy>Hoosen Vawda</cp:lastModifiedBy>
  <cp:revision>19</cp:revision>
  <dcterms:created xsi:type="dcterms:W3CDTF">2023-06-18T15:31:11Z</dcterms:created>
  <dcterms:modified xsi:type="dcterms:W3CDTF">2023-06-24T13:27:00Z</dcterms:modified>
</cp:coreProperties>
</file>